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9B93-CBA3-41E4-B1C3-9B8A6E43C59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CBA9-D75F-4732-BF36-0154B61B7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9B93-CBA3-41E4-B1C3-9B8A6E43C59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CBA9-D75F-4732-BF36-0154B61B7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9B93-CBA3-41E4-B1C3-9B8A6E43C59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CBA9-D75F-4732-BF36-0154B61B7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9B93-CBA3-41E4-B1C3-9B8A6E43C59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CBA9-D75F-4732-BF36-0154B61B7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9B93-CBA3-41E4-B1C3-9B8A6E43C59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CBA9-D75F-4732-BF36-0154B61B7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9B93-CBA3-41E4-B1C3-9B8A6E43C59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CBA9-D75F-4732-BF36-0154B61B7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9B93-CBA3-41E4-B1C3-9B8A6E43C59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CBA9-D75F-4732-BF36-0154B61B7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9B93-CBA3-41E4-B1C3-9B8A6E43C59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CBA9-D75F-4732-BF36-0154B61B7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9B93-CBA3-41E4-B1C3-9B8A6E43C59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CBA9-D75F-4732-BF36-0154B61B7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9B93-CBA3-41E4-B1C3-9B8A6E43C59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CBA9-D75F-4732-BF36-0154B61B7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9B93-CBA3-41E4-B1C3-9B8A6E43C59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CBA9-D75F-4732-BF36-0154B61B7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C9B93-CBA3-41E4-B1C3-9B8A6E43C59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BCBA9-D75F-4732-BF36-0154B61B7A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Содержимое 3" descr="Слайд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67800" cy="55165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Слайд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686800" cy="59737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Слайд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305800" cy="4953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Содержимое 3" descr="Слайд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76200"/>
            <a:ext cx="8534400" cy="6019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Слайд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8839200" cy="5715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Содержимое 3" descr="Слайд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396817" cy="61261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Слайд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534399" cy="61261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Слайд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8686800" cy="59737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Слайд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8839200" cy="5715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Слайд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4132"/>
            <a:ext cx="9113309" cy="609203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Слайд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8966200" cy="5715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Слайд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8839200" cy="5867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Слайд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8915400" cy="59737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Содержимое 3" descr="Слайд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8839200" cy="5943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Слайд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8915400" cy="61261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Слайд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91" y="76200"/>
            <a:ext cx="8732309" cy="6049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Слайд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8884708" cy="58975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Lusy</dc:creator>
  <cp:lastModifiedBy>Администратор</cp:lastModifiedBy>
  <cp:revision>1</cp:revision>
  <dcterms:created xsi:type="dcterms:W3CDTF">2016-10-13T18:16:01Z</dcterms:created>
  <dcterms:modified xsi:type="dcterms:W3CDTF">2016-10-22T11:31:16Z</dcterms:modified>
</cp:coreProperties>
</file>