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5" r:id="rId2"/>
    <p:sldId id="284" r:id="rId3"/>
    <p:sldId id="288" r:id="rId4"/>
    <p:sldId id="289" r:id="rId5"/>
    <p:sldId id="286" r:id="rId6"/>
    <p:sldId id="292" r:id="rId7"/>
    <p:sldId id="291" r:id="rId8"/>
    <p:sldId id="293" r:id="rId9"/>
    <p:sldId id="257" r:id="rId10"/>
    <p:sldId id="290" r:id="rId11"/>
    <p:sldId id="283" r:id="rId12"/>
    <p:sldId id="281" r:id="rId13"/>
    <p:sldId id="287" r:id="rId14"/>
    <p:sldId id="258" r:id="rId15"/>
    <p:sldId id="274" r:id="rId16"/>
    <p:sldId id="29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577DA-A677-7544-8F54-E09237EFDA41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B63C7E-624D-2E47-9AD7-3A8DAD84CCA5}">
      <dgm:prSet phldrT="[Текст]"/>
      <dgm:spPr/>
      <dgm:t>
        <a:bodyPr/>
        <a:lstStyle/>
        <a:p>
          <a:r>
            <a:rPr lang="ru-RU" dirty="0"/>
            <a:t>Вербальные</a:t>
          </a:r>
        </a:p>
      </dgm:t>
    </dgm:pt>
    <dgm:pt modelId="{71099A0E-FA5B-3246-910C-9618EB82D665}" type="parTrans" cxnId="{EABA07D7-11BE-214C-A9B6-94BB7A63DEB9}">
      <dgm:prSet/>
      <dgm:spPr/>
      <dgm:t>
        <a:bodyPr/>
        <a:lstStyle/>
        <a:p>
          <a:endParaRPr lang="ru-RU"/>
        </a:p>
      </dgm:t>
    </dgm:pt>
    <dgm:pt modelId="{C3C0965D-DA64-3C40-A0EF-3A8315B0C6FB}" type="sibTrans" cxnId="{EABA07D7-11BE-214C-A9B6-94BB7A63DEB9}">
      <dgm:prSet/>
      <dgm:spPr/>
      <dgm:t>
        <a:bodyPr/>
        <a:lstStyle/>
        <a:p>
          <a:endParaRPr lang="ru-RU"/>
        </a:p>
      </dgm:t>
    </dgm:pt>
    <dgm:pt modelId="{1E467A88-2C24-644B-8351-AE9A032F1727}">
      <dgm:prSet phldrT="[Текст]"/>
      <dgm:spPr/>
      <dgm:t>
        <a:bodyPr/>
        <a:lstStyle/>
        <a:p>
          <a:r>
            <a:rPr lang="ru-RU" dirty="0"/>
            <a:t>Вопросы</a:t>
          </a:r>
        </a:p>
      </dgm:t>
    </dgm:pt>
    <dgm:pt modelId="{8EA4B930-1744-A94A-B84A-89C3A1C9D5EC}" type="parTrans" cxnId="{735FF2D2-6E91-3B46-956F-904BF7F4AC31}">
      <dgm:prSet/>
      <dgm:spPr/>
      <dgm:t>
        <a:bodyPr/>
        <a:lstStyle/>
        <a:p>
          <a:endParaRPr lang="ru-RU"/>
        </a:p>
      </dgm:t>
    </dgm:pt>
    <dgm:pt modelId="{C8A5724F-D365-4E49-94D4-1EFF459A25F6}" type="sibTrans" cxnId="{735FF2D2-6E91-3B46-956F-904BF7F4AC31}">
      <dgm:prSet/>
      <dgm:spPr/>
      <dgm:t>
        <a:bodyPr/>
        <a:lstStyle/>
        <a:p>
          <a:endParaRPr lang="ru-RU"/>
        </a:p>
      </dgm:t>
    </dgm:pt>
    <dgm:pt modelId="{05274B4C-597C-2948-926E-F3BAFE9E26EB}">
      <dgm:prSet phldrT="[Текст]"/>
      <dgm:spPr/>
      <dgm:t>
        <a:bodyPr/>
        <a:lstStyle/>
        <a:p>
          <a:r>
            <a:rPr lang="ru-RU" dirty="0"/>
            <a:t>Структурные моменты</a:t>
          </a:r>
        </a:p>
      </dgm:t>
    </dgm:pt>
    <dgm:pt modelId="{D1BCFD8A-7295-934D-AD05-D5BEA79F2268}" type="parTrans" cxnId="{92ACD2E8-1625-3E43-BB64-A65CF773CA02}">
      <dgm:prSet/>
      <dgm:spPr/>
      <dgm:t>
        <a:bodyPr/>
        <a:lstStyle/>
        <a:p>
          <a:endParaRPr lang="ru-RU"/>
        </a:p>
      </dgm:t>
    </dgm:pt>
    <dgm:pt modelId="{36CCF31D-5DAB-2344-B502-E71932347012}" type="sibTrans" cxnId="{92ACD2E8-1625-3E43-BB64-A65CF773CA02}">
      <dgm:prSet/>
      <dgm:spPr/>
      <dgm:t>
        <a:bodyPr/>
        <a:lstStyle/>
        <a:p>
          <a:endParaRPr lang="ru-RU"/>
        </a:p>
      </dgm:t>
    </dgm:pt>
    <dgm:pt modelId="{5E6CF6F5-C252-3142-8128-E82953B9D159}">
      <dgm:prSet phldrT="[Текст]"/>
      <dgm:spPr/>
      <dgm:t>
        <a:bodyPr/>
        <a:lstStyle/>
        <a:p>
          <a:r>
            <a:rPr lang="ru-RU" dirty="0"/>
            <a:t>Невербальные</a:t>
          </a:r>
        </a:p>
      </dgm:t>
    </dgm:pt>
    <dgm:pt modelId="{357C799C-8EA3-5142-A690-8FF2D5DE2D24}" type="parTrans" cxnId="{BE02B6E6-4F2B-834B-BB36-B5AD3CCF0D40}">
      <dgm:prSet/>
      <dgm:spPr/>
      <dgm:t>
        <a:bodyPr/>
        <a:lstStyle/>
        <a:p>
          <a:endParaRPr lang="ru-RU"/>
        </a:p>
      </dgm:t>
    </dgm:pt>
    <dgm:pt modelId="{CCF7762F-B1F1-F949-9D68-A31F7179C362}" type="sibTrans" cxnId="{BE02B6E6-4F2B-834B-BB36-B5AD3CCF0D40}">
      <dgm:prSet/>
      <dgm:spPr/>
      <dgm:t>
        <a:bodyPr/>
        <a:lstStyle/>
        <a:p>
          <a:endParaRPr lang="ru-RU"/>
        </a:p>
      </dgm:t>
    </dgm:pt>
    <dgm:pt modelId="{F233F773-95A9-F147-91DA-AACBBE67A911}">
      <dgm:prSet phldrT="[Текст]"/>
      <dgm:spPr/>
      <dgm:t>
        <a:bodyPr/>
        <a:lstStyle/>
        <a:p>
          <a:r>
            <a:rPr lang="ru-RU" dirty="0"/>
            <a:t>Организация пространства</a:t>
          </a:r>
        </a:p>
      </dgm:t>
    </dgm:pt>
    <dgm:pt modelId="{A548FE8E-891F-8D46-B023-CCFB8FC950E9}" type="parTrans" cxnId="{3F09469D-0D99-294C-BDE2-6433535A81D4}">
      <dgm:prSet/>
      <dgm:spPr/>
      <dgm:t>
        <a:bodyPr/>
        <a:lstStyle/>
        <a:p>
          <a:endParaRPr lang="ru-RU"/>
        </a:p>
      </dgm:t>
    </dgm:pt>
    <dgm:pt modelId="{FC31123A-4907-6447-8CDD-2FE07E0E9CC8}" type="sibTrans" cxnId="{3F09469D-0D99-294C-BDE2-6433535A81D4}">
      <dgm:prSet/>
      <dgm:spPr/>
      <dgm:t>
        <a:bodyPr/>
        <a:lstStyle/>
        <a:p>
          <a:endParaRPr lang="ru-RU"/>
        </a:p>
      </dgm:t>
    </dgm:pt>
    <dgm:pt modelId="{24E6316D-26D5-E948-9D18-7E7F270B2006}">
      <dgm:prSet phldrT="[Текст]"/>
      <dgm:spPr/>
      <dgm:t>
        <a:bodyPr/>
        <a:lstStyle/>
        <a:p>
          <a:r>
            <a:rPr lang="ru-RU" dirty="0"/>
            <a:t>Образование групп</a:t>
          </a:r>
        </a:p>
      </dgm:t>
    </dgm:pt>
    <dgm:pt modelId="{B796C63F-4142-4E47-88B9-910978886398}" type="parTrans" cxnId="{87C287B4-74C3-B04F-B4E9-7A441447088B}">
      <dgm:prSet/>
      <dgm:spPr/>
      <dgm:t>
        <a:bodyPr/>
        <a:lstStyle/>
        <a:p>
          <a:endParaRPr lang="ru-RU"/>
        </a:p>
      </dgm:t>
    </dgm:pt>
    <dgm:pt modelId="{16BE3E84-4895-F44D-9718-66ACF01FC943}" type="sibTrans" cxnId="{87C287B4-74C3-B04F-B4E9-7A441447088B}">
      <dgm:prSet/>
      <dgm:spPr/>
      <dgm:t>
        <a:bodyPr/>
        <a:lstStyle/>
        <a:p>
          <a:endParaRPr lang="ru-RU"/>
        </a:p>
      </dgm:t>
    </dgm:pt>
    <dgm:pt modelId="{9F03C8C9-ADC4-BE4D-B500-0C20CCCD617B}">
      <dgm:prSet/>
      <dgm:spPr/>
      <dgm:t>
        <a:bodyPr/>
        <a:lstStyle/>
        <a:p>
          <a:r>
            <a:rPr lang="ru-RU" dirty="0"/>
            <a:t>Рефлексия ведущих</a:t>
          </a:r>
        </a:p>
      </dgm:t>
    </dgm:pt>
    <dgm:pt modelId="{C6893834-B11F-E348-849F-B9B7ECD1A96D}" type="parTrans" cxnId="{772A4293-41D6-D940-B8E2-8503D466989C}">
      <dgm:prSet/>
      <dgm:spPr/>
      <dgm:t>
        <a:bodyPr/>
        <a:lstStyle/>
        <a:p>
          <a:endParaRPr lang="ru-RU"/>
        </a:p>
      </dgm:t>
    </dgm:pt>
    <dgm:pt modelId="{B4D03E52-5A23-994E-9A72-46C085E35705}" type="sibTrans" cxnId="{772A4293-41D6-D940-B8E2-8503D466989C}">
      <dgm:prSet/>
      <dgm:spPr/>
      <dgm:t>
        <a:bodyPr/>
        <a:lstStyle/>
        <a:p>
          <a:endParaRPr lang="ru-RU"/>
        </a:p>
      </dgm:t>
    </dgm:pt>
    <dgm:pt modelId="{08A445A4-95C0-AD4A-B7BF-108562F88B75}">
      <dgm:prSet/>
      <dgm:spPr/>
      <dgm:t>
        <a:bodyPr/>
        <a:lstStyle/>
        <a:p>
          <a:r>
            <a:rPr lang="ru-RU" dirty="0"/>
            <a:t>«Ритуалы» объединения</a:t>
          </a:r>
        </a:p>
      </dgm:t>
    </dgm:pt>
    <dgm:pt modelId="{E60F1BA1-FF89-9E42-A4AF-E3B4D3374081}" type="parTrans" cxnId="{17556F94-564E-E047-85CA-655620E22752}">
      <dgm:prSet/>
      <dgm:spPr/>
      <dgm:t>
        <a:bodyPr/>
        <a:lstStyle/>
        <a:p>
          <a:endParaRPr lang="ru-RU"/>
        </a:p>
      </dgm:t>
    </dgm:pt>
    <dgm:pt modelId="{B20E1CFC-F691-B644-824F-BD0BEF8C3EB9}" type="sibTrans" cxnId="{17556F94-564E-E047-85CA-655620E22752}">
      <dgm:prSet/>
      <dgm:spPr/>
      <dgm:t>
        <a:bodyPr/>
        <a:lstStyle/>
        <a:p>
          <a:endParaRPr lang="ru-RU"/>
        </a:p>
      </dgm:t>
    </dgm:pt>
    <dgm:pt modelId="{97E6C22B-676E-244A-BB4B-AFB39A1CFB00}">
      <dgm:prSet/>
      <dgm:spPr/>
      <dgm:t>
        <a:bodyPr/>
        <a:lstStyle/>
        <a:p>
          <a:r>
            <a:rPr lang="ru-RU" dirty="0"/>
            <a:t>Интервью</a:t>
          </a:r>
        </a:p>
      </dgm:t>
    </dgm:pt>
    <dgm:pt modelId="{FFE037C7-FA83-8842-9B2C-F1A3538350E9}" type="parTrans" cxnId="{BA18A644-C4C3-C842-98B8-6A19D137AE34}">
      <dgm:prSet/>
      <dgm:spPr/>
      <dgm:t>
        <a:bodyPr/>
        <a:lstStyle/>
        <a:p>
          <a:endParaRPr lang="ru-RU"/>
        </a:p>
      </dgm:t>
    </dgm:pt>
    <dgm:pt modelId="{BFD495A4-81EC-3E45-A6CE-38A405FE8FB2}" type="sibTrans" cxnId="{BA18A644-C4C3-C842-98B8-6A19D137AE34}">
      <dgm:prSet/>
      <dgm:spPr/>
      <dgm:t>
        <a:bodyPr/>
        <a:lstStyle/>
        <a:p>
          <a:endParaRPr lang="ru-RU"/>
        </a:p>
      </dgm:t>
    </dgm:pt>
    <dgm:pt modelId="{FD23CD09-B3C0-9E46-94D8-A66FEAB71EB2}">
      <dgm:prSet/>
      <dgm:spPr/>
      <dgm:t>
        <a:bodyPr/>
        <a:lstStyle/>
        <a:p>
          <a:pPr algn="l"/>
          <a:r>
            <a:rPr lang="ru-RU" dirty="0"/>
            <a:t>  Смена ролей</a:t>
          </a:r>
        </a:p>
      </dgm:t>
    </dgm:pt>
    <dgm:pt modelId="{9CEF05FA-5B46-DD47-9E08-285673B8715D}" type="parTrans" cxnId="{EFCC9173-D733-5F43-A5CA-D872F6E89A69}">
      <dgm:prSet/>
      <dgm:spPr/>
      <dgm:t>
        <a:bodyPr/>
        <a:lstStyle/>
        <a:p>
          <a:endParaRPr lang="ru-RU"/>
        </a:p>
      </dgm:t>
    </dgm:pt>
    <dgm:pt modelId="{21D7E530-BDC0-9740-8A60-DE5B9D49C61D}" type="sibTrans" cxnId="{EFCC9173-D733-5F43-A5CA-D872F6E89A69}">
      <dgm:prSet/>
      <dgm:spPr/>
      <dgm:t>
        <a:bodyPr/>
        <a:lstStyle/>
        <a:p>
          <a:endParaRPr lang="ru-RU"/>
        </a:p>
      </dgm:t>
    </dgm:pt>
    <dgm:pt modelId="{BA246FA2-4705-BB41-826E-E66BE0D6C7B9}" type="pres">
      <dgm:prSet presAssocID="{74C577DA-A677-7544-8F54-E09237EFDA4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9121B5-36F0-D94B-8B92-FC0610DF56C8}" type="pres">
      <dgm:prSet presAssocID="{93B63C7E-624D-2E47-9AD7-3A8DAD84CCA5}" presName="root" presStyleCnt="0"/>
      <dgm:spPr/>
    </dgm:pt>
    <dgm:pt modelId="{E046E17F-C2CD-DD48-A9CC-3D02E08BEE04}" type="pres">
      <dgm:prSet presAssocID="{93B63C7E-624D-2E47-9AD7-3A8DAD84CCA5}" presName="rootComposite" presStyleCnt="0"/>
      <dgm:spPr/>
    </dgm:pt>
    <dgm:pt modelId="{6FFCC90F-6DA5-9548-8B7F-48D2D6221515}" type="pres">
      <dgm:prSet presAssocID="{93B63C7E-624D-2E47-9AD7-3A8DAD84CCA5}" presName="rootText" presStyleLbl="node1" presStyleIdx="0" presStyleCnt="2" custScaleX="206150"/>
      <dgm:spPr/>
    </dgm:pt>
    <dgm:pt modelId="{F87E51AC-6254-9342-9568-78C2E61788CD}" type="pres">
      <dgm:prSet presAssocID="{93B63C7E-624D-2E47-9AD7-3A8DAD84CCA5}" presName="rootConnector" presStyleLbl="node1" presStyleIdx="0" presStyleCnt="2"/>
      <dgm:spPr/>
    </dgm:pt>
    <dgm:pt modelId="{089982CB-F3D6-2448-BF9B-8BCAE0C261B8}" type="pres">
      <dgm:prSet presAssocID="{93B63C7E-624D-2E47-9AD7-3A8DAD84CCA5}" presName="childShape" presStyleCnt="0"/>
      <dgm:spPr/>
    </dgm:pt>
    <dgm:pt modelId="{93CF6212-3B67-2840-9BD0-60A6C9EB560D}" type="pres">
      <dgm:prSet presAssocID="{8EA4B930-1744-A94A-B84A-89C3A1C9D5EC}" presName="Name13" presStyleLbl="parChTrans1D2" presStyleIdx="0" presStyleCnt="8"/>
      <dgm:spPr/>
    </dgm:pt>
    <dgm:pt modelId="{180BDAFA-648B-074F-803E-6336AC1E6DA7}" type="pres">
      <dgm:prSet presAssocID="{1E467A88-2C24-644B-8351-AE9A032F1727}" presName="childText" presStyleLbl="bgAcc1" presStyleIdx="0" presStyleCnt="8" custScaleX="211281">
        <dgm:presLayoutVars>
          <dgm:bulletEnabled val="1"/>
        </dgm:presLayoutVars>
      </dgm:prSet>
      <dgm:spPr/>
    </dgm:pt>
    <dgm:pt modelId="{3E5EF8A1-1CC8-FC46-8F9A-F232757F520B}" type="pres">
      <dgm:prSet presAssocID="{FFE037C7-FA83-8842-9B2C-F1A3538350E9}" presName="Name13" presStyleLbl="parChTrans1D2" presStyleIdx="1" presStyleCnt="8"/>
      <dgm:spPr/>
    </dgm:pt>
    <dgm:pt modelId="{38ED1325-A9F8-EE42-9157-D1B5DC991B82}" type="pres">
      <dgm:prSet presAssocID="{97E6C22B-676E-244A-BB4B-AFB39A1CFB00}" presName="childText" presStyleLbl="bgAcc1" presStyleIdx="1" presStyleCnt="8" custScaleX="244543">
        <dgm:presLayoutVars>
          <dgm:bulletEnabled val="1"/>
        </dgm:presLayoutVars>
      </dgm:prSet>
      <dgm:spPr/>
    </dgm:pt>
    <dgm:pt modelId="{FD6BB5D9-8148-CF41-8840-DB6536A85E1F}" type="pres">
      <dgm:prSet presAssocID="{C6893834-B11F-E348-849F-B9B7ECD1A96D}" presName="Name13" presStyleLbl="parChTrans1D2" presStyleIdx="2" presStyleCnt="8"/>
      <dgm:spPr/>
    </dgm:pt>
    <dgm:pt modelId="{7BBABE0E-240F-0844-B486-DDAF93226126}" type="pres">
      <dgm:prSet presAssocID="{9F03C8C9-ADC4-BE4D-B500-0C20CCCD617B}" presName="childText" presStyleLbl="bgAcc1" presStyleIdx="2" presStyleCnt="8" custScaleX="251353">
        <dgm:presLayoutVars>
          <dgm:bulletEnabled val="1"/>
        </dgm:presLayoutVars>
      </dgm:prSet>
      <dgm:spPr/>
    </dgm:pt>
    <dgm:pt modelId="{AD472A61-574C-2E44-B523-8F595E5A3B98}" type="pres">
      <dgm:prSet presAssocID="{D1BCFD8A-7295-934D-AD05-D5BEA79F2268}" presName="Name13" presStyleLbl="parChTrans1D2" presStyleIdx="3" presStyleCnt="8"/>
      <dgm:spPr/>
    </dgm:pt>
    <dgm:pt modelId="{F8FDEEF6-68E7-D244-A61C-24742D1469C2}" type="pres">
      <dgm:prSet presAssocID="{05274B4C-597C-2948-926E-F3BAFE9E26EB}" presName="childText" presStyleLbl="bgAcc1" presStyleIdx="3" presStyleCnt="8" custScaleX="264710">
        <dgm:presLayoutVars>
          <dgm:bulletEnabled val="1"/>
        </dgm:presLayoutVars>
      </dgm:prSet>
      <dgm:spPr/>
    </dgm:pt>
    <dgm:pt modelId="{0DFA00A1-F361-5A41-8820-469979187F0F}" type="pres">
      <dgm:prSet presAssocID="{5E6CF6F5-C252-3142-8128-E82953B9D159}" presName="root" presStyleCnt="0"/>
      <dgm:spPr/>
    </dgm:pt>
    <dgm:pt modelId="{38A4F858-5E3D-964A-97A9-EFA9AC576AB7}" type="pres">
      <dgm:prSet presAssocID="{5E6CF6F5-C252-3142-8128-E82953B9D159}" presName="rootComposite" presStyleCnt="0"/>
      <dgm:spPr/>
    </dgm:pt>
    <dgm:pt modelId="{16E80B64-2FE7-C646-8479-B8D40A40AB6D}" type="pres">
      <dgm:prSet presAssocID="{5E6CF6F5-C252-3142-8128-E82953B9D159}" presName="rootText" presStyleLbl="node1" presStyleIdx="1" presStyleCnt="2" custScaleX="228454"/>
      <dgm:spPr/>
    </dgm:pt>
    <dgm:pt modelId="{B4381606-62BA-324B-9621-EB5A2C628678}" type="pres">
      <dgm:prSet presAssocID="{5E6CF6F5-C252-3142-8128-E82953B9D159}" presName="rootConnector" presStyleLbl="node1" presStyleIdx="1" presStyleCnt="2"/>
      <dgm:spPr/>
    </dgm:pt>
    <dgm:pt modelId="{43105D60-7333-E24A-9A03-0D7EDD0504B3}" type="pres">
      <dgm:prSet presAssocID="{5E6CF6F5-C252-3142-8128-E82953B9D159}" presName="childShape" presStyleCnt="0"/>
      <dgm:spPr/>
    </dgm:pt>
    <dgm:pt modelId="{C8499A86-459C-6748-A27C-80D2FE6D2906}" type="pres">
      <dgm:prSet presAssocID="{A548FE8E-891F-8D46-B023-CCFB8FC950E9}" presName="Name13" presStyleLbl="parChTrans1D2" presStyleIdx="4" presStyleCnt="8"/>
      <dgm:spPr/>
    </dgm:pt>
    <dgm:pt modelId="{F7860B49-0A7A-C641-967A-95FF9D98EBB2}" type="pres">
      <dgm:prSet presAssocID="{F233F773-95A9-F147-91DA-AACBBE67A911}" presName="childText" presStyleLbl="bgAcc1" presStyleIdx="4" presStyleCnt="8" custScaleX="236691">
        <dgm:presLayoutVars>
          <dgm:bulletEnabled val="1"/>
        </dgm:presLayoutVars>
      </dgm:prSet>
      <dgm:spPr/>
    </dgm:pt>
    <dgm:pt modelId="{871091D1-44D1-324D-AB71-25C9D3B389D8}" type="pres">
      <dgm:prSet presAssocID="{E60F1BA1-FF89-9E42-A4AF-E3B4D3374081}" presName="Name13" presStyleLbl="parChTrans1D2" presStyleIdx="5" presStyleCnt="8"/>
      <dgm:spPr/>
    </dgm:pt>
    <dgm:pt modelId="{291F389D-71A3-E549-9F73-233E450B1A13}" type="pres">
      <dgm:prSet presAssocID="{08A445A4-95C0-AD4A-B7BF-108562F88B75}" presName="childText" presStyleLbl="bgAcc1" presStyleIdx="5" presStyleCnt="8" custScaleX="270197">
        <dgm:presLayoutVars>
          <dgm:bulletEnabled val="1"/>
        </dgm:presLayoutVars>
      </dgm:prSet>
      <dgm:spPr/>
    </dgm:pt>
    <dgm:pt modelId="{044060E5-AEE8-D14D-AFEB-5D9A5744F671}" type="pres">
      <dgm:prSet presAssocID="{9CEF05FA-5B46-DD47-9E08-285673B8715D}" presName="Name13" presStyleLbl="parChTrans1D2" presStyleIdx="6" presStyleCnt="8"/>
      <dgm:spPr/>
    </dgm:pt>
    <dgm:pt modelId="{16F73FB8-1C2A-B945-97CB-F44D44F0F7D1}" type="pres">
      <dgm:prSet presAssocID="{FD23CD09-B3C0-9E46-94D8-A66FEAB71EB2}" presName="childText" presStyleLbl="bgAcc1" presStyleIdx="6" presStyleCnt="8" custScaleX="278653">
        <dgm:presLayoutVars>
          <dgm:bulletEnabled val="1"/>
        </dgm:presLayoutVars>
      </dgm:prSet>
      <dgm:spPr/>
    </dgm:pt>
    <dgm:pt modelId="{0EDAD5F7-E70C-5F46-AB94-19029CAED76A}" type="pres">
      <dgm:prSet presAssocID="{B796C63F-4142-4E47-88B9-910978886398}" presName="Name13" presStyleLbl="parChTrans1D2" presStyleIdx="7" presStyleCnt="8"/>
      <dgm:spPr/>
    </dgm:pt>
    <dgm:pt modelId="{7DE0B0AD-A57D-3C47-A303-2AE306E5EE4C}" type="pres">
      <dgm:prSet presAssocID="{24E6316D-26D5-E948-9D18-7E7F270B2006}" presName="childText" presStyleLbl="bgAcc1" presStyleIdx="7" presStyleCnt="8" custScaleX="231571">
        <dgm:presLayoutVars>
          <dgm:bulletEnabled val="1"/>
        </dgm:presLayoutVars>
      </dgm:prSet>
      <dgm:spPr/>
    </dgm:pt>
  </dgm:ptLst>
  <dgm:cxnLst>
    <dgm:cxn modelId="{0685CF0C-C27A-694E-A32F-C3866F4B8FDF}" type="presOf" srcId="{08A445A4-95C0-AD4A-B7BF-108562F88B75}" destId="{291F389D-71A3-E549-9F73-233E450B1A13}" srcOrd="0" destOrd="0" presId="urn:microsoft.com/office/officeart/2005/8/layout/hierarchy3"/>
    <dgm:cxn modelId="{6DA6FF20-0FFB-F94A-9079-17CE7FE6DDFF}" type="presOf" srcId="{F233F773-95A9-F147-91DA-AACBBE67A911}" destId="{F7860B49-0A7A-C641-967A-95FF9D98EBB2}" srcOrd="0" destOrd="0" presId="urn:microsoft.com/office/officeart/2005/8/layout/hierarchy3"/>
    <dgm:cxn modelId="{F078A73A-7481-5F44-8C4D-1EF78F3B6845}" type="presOf" srcId="{97E6C22B-676E-244A-BB4B-AFB39A1CFB00}" destId="{38ED1325-A9F8-EE42-9157-D1B5DC991B82}" srcOrd="0" destOrd="0" presId="urn:microsoft.com/office/officeart/2005/8/layout/hierarchy3"/>
    <dgm:cxn modelId="{CDE03B3B-3B9F-B34A-96B8-70BABAA4134A}" type="presOf" srcId="{C6893834-B11F-E348-849F-B9B7ECD1A96D}" destId="{FD6BB5D9-8148-CF41-8840-DB6536A85E1F}" srcOrd="0" destOrd="0" presId="urn:microsoft.com/office/officeart/2005/8/layout/hierarchy3"/>
    <dgm:cxn modelId="{6D7A423D-3E3C-D643-AF17-5E3E43563FB4}" type="presOf" srcId="{5E6CF6F5-C252-3142-8128-E82953B9D159}" destId="{16E80B64-2FE7-C646-8479-B8D40A40AB6D}" srcOrd="0" destOrd="0" presId="urn:microsoft.com/office/officeart/2005/8/layout/hierarchy3"/>
    <dgm:cxn modelId="{1E330E5E-64A0-AE4E-AD0E-3BF9C5BFEB1E}" type="presOf" srcId="{93B63C7E-624D-2E47-9AD7-3A8DAD84CCA5}" destId="{6FFCC90F-6DA5-9548-8B7F-48D2D6221515}" srcOrd="0" destOrd="0" presId="urn:microsoft.com/office/officeart/2005/8/layout/hierarchy3"/>
    <dgm:cxn modelId="{EA5B2A5E-78E4-7B4B-AED4-8496CAE694E0}" type="presOf" srcId="{05274B4C-597C-2948-926E-F3BAFE9E26EB}" destId="{F8FDEEF6-68E7-D244-A61C-24742D1469C2}" srcOrd="0" destOrd="0" presId="urn:microsoft.com/office/officeart/2005/8/layout/hierarchy3"/>
    <dgm:cxn modelId="{30C24C63-B088-C04D-AFC1-1FACD72AD296}" type="presOf" srcId="{8EA4B930-1744-A94A-B84A-89C3A1C9D5EC}" destId="{93CF6212-3B67-2840-9BD0-60A6C9EB560D}" srcOrd="0" destOrd="0" presId="urn:microsoft.com/office/officeart/2005/8/layout/hierarchy3"/>
    <dgm:cxn modelId="{BA18A644-C4C3-C842-98B8-6A19D137AE34}" srcId="{93B63C7E-624D-2E47-9AD7-3A8DAD84CCA5}" destId="{97E6C22B-676E-244A-BB4B-AFB39A1CFB00}" srcOrd="1" destOrd="0" parTransId="{FFE037C7-FA83-8842-9B2C-F1A3538350E9}" sibTransId="{BFD495A4-81EC-3E45-A6CE-38A405FE8FB2}"/>
    <dgm:cxn modelId="{008F7845-6439-CE41-B898-456831F26C5B}" type="presOf" srcId="{E60F1BA1-FF89-9E42-A4AF-E3B4D3374081}" destId="{871091D1-44D1-324D-AB71-25C9D3B389D8}" srcOrd="0" destOrd="0" presId="urn:microsoft.com/office/officeart/2005/8/layout/hierarchy3"/>
    <dgm:cxn modelId="{1A83BB45-1FE6-4840-AA28-E1B4A1FB3F6C}" type="presOf" srcId="{93B63C7E-624D-2E47-9AD7-3A8DAD84CCA5}" destId="{F87E51AC-6254-9342-9568-78C2E61788CD}" srcOrd="1" destOrd="0" presId="urn:microsoft.com/office/officeart/2005/8/layout/hierarchy3"/>
    <dgm:cxn modelId="{4F05B269-F1E7-8949-A05D-2382F4FB58D1}" type="presOf" srcId="{5E6CF6F5-C252-3142-8128-E82953B9D159}" destId="{B4381606-62BA-324B-9621-EB5A2C628678}" srcOrd="1" destOrd="0" presId="urn:microsoft.com/office/officeart/2005/8/layout/hierarchy3"/>
    <dgm:cxn modelId="{F82FB76A-6AE7-CC41-AF7B-AFD4CD2E3C5B}" type="presOf" srcId="{FD23CD09-B3C0-9E46-94D8-A66FEAB71EB2}" destId="{16F73FB8-1C2A-B945-97CB-F44D44F0F7D1}" srcOrd="0" destOrd="0" presId="urn:microsoft.com/office/officeart/2005/8/layout/hierarchy3"/>
    <dgm:cxn modelId="{0D484F70-FC91-6F48-AFDC-4C879206B856}" type="presOf" srcId="{1E467A88-2C24-644B-8351-AE9A032F1727}" destId="{180BDAFA-648B-074F-803E-6336AC1E6DA7}" srcOrd="0" destOrd="0" presId="urn:microsoft.com/office/officeart/2005/8/layout/hierarchy3"/>
    <dgm:cxn modelId="{EFCC9173-D733-5F43-A5CA-D872F6E89A69}" srcId="{5E6CF6F5-C252-3142-8128-E82953B9D159}" destId="{FD23CD09-B3C0-9E46-94D8-A66FEAB71EB2}" srcOrd="2" destOrd="0" parTransId="{9CEF05FA-5B46-DD47-9E08-285673B8715D}" sibTransId="{21D7E530-BDC0-9740-8A60-DE5B9D49C61D}"/>
    <dgm:cxn modelId="{148B5955-01BB-AB4C-96EC-7EF06FF1AF15}" type="presOf" srcId="{A548FE8E-891F-8D46-B023-CCFB8FC950E9}" destId="{C8499A86-459C-6748-A27C-80D2FE6D2906}" srcOrd="0" destOrd="0" presId="urn:microsoft.com/office/officeart/2005/8/layout/hierarchy3"/>
    <dgm:cxn modelId="{58B8347B-2289-5F49-AC02-9B14035FC15A}" type="presOf" srcId="{74C577DA-A677-7544-8F54-E09237EFDA41}" destId="{BA246FA2-4705-BB41-826E-E66BE0D6C7B9}" srcOrd="0" destOrd="0" presId="urn:microsoft.com/office/officeart/2005/8/layout/hierarchy3"/>
    <dgm:cxn modelId="{0D8FFB80-7637-4848-9BCA-55F51A41C0E3}" type="presOf" srcId="{B796C63F-4142-4E47-88B9-910978886398}" destId="{0EDAD5F7-E70C-5F46-AB94-19029CAED76A}" srcOrd="0" destOrd="0" presId="urn:microsoft.com/office/officeart/2005/8/layout/hierarchy3"/>
    <dgm:cxn modelId="{8161308E-60A4-254A-9B8E-E1058759CA39}" type="presOf" srcId="{9CEF05FA-5B46-DD47-9E08-285673B8715D}" destId="{044060E5-AEE8-D14D-AFEB-5D9A5744F671}" srcOrd="0" destOrd="0" presId="urn:microsoft.com/office/officeart/2005/8/layout/hierarchy3"/>
    <dgm:cxn modelId="{772A4293-41D6-D940-B8E2-8503D466989C}" srcId="{93B63C7E-624D-2E47-9AD7-3A8DAD84CCA5}" destId="{9F03C8C9-ADC4-BE4D-B500-0C20CCCD617B}" srcOrd="2" destOrd="0" parTransId="{C6893834-B11F-E348-849F-B9B7ECD1A96D}" sibTransId="{B4D03E52-5A23-994E-9A72-46C085E35705}"/>
    <dgm:cxn modelId="{17556F94-564E-E047-85CA-655620E22752}" srcId="{5E6CF6F5-C252-3142-8128-E82953B9D159}" destId="{08A445A4-95C0-AD4A-B7BF-108562F88B75}" srcOrd="1" destOrd="0" parTransId="{E60F1BA1-FF89-9E42-A4AF-E3B4D3374081}" sibTransId="{B20E1CFC-F691-B644-824F-BD0BEF8C3EB9}"/>
    <dgm:cxn modelId="{3F09469D-0D99-294C-BDE2-6433535A81D4}" srcId="{5E6CF6F5-C252-3142-8128-E82953B9D159}" destId="{F233F773-95A9-F147-91DA-AACBBE67A911}" srcOrd="0" destOrd="0" parTransId="{A548FE8E-891F-8D46-B023-CCFB8FC950E9}" sibTransId="{FC31123A-4907-6447-8CDD-2FE07E0E9CC8}"/>
    <dgm:cxn modelId="{87C287B4-74C3-B04F-B4E9-7A441447088B}" srcId="{5E6CF6F5-C252-3142-8128-E82953B9D159}" destId="{24E6316D-26D5-E948-9D18-7E7F270B2006}" srcOrd="3" destOrd="0" parTransId="{B796C63F-4142-4E47-88B9-910978886398}" sibTransId="{16BE3E84-4895-F44D-9718-66ACF01FC943}"/>
    <dgm:cxn modelId="{0403FFB5-6054-6B45-AE05-9DCE7F32923B}" type="presOf" srcId="{FFE037C7-FA83-8842-9B2C-F1A3538350E9}" destId="{3E5EF8A1-1CC8-FC46-8F9A-F232757F520B}" srcOrd="0" destOrd="0" presId="urn:microsoft.com/office/officeart/2005/8/layout/hierarchy3"/>
    <dgm:cxn modelId="{735FF2D2-6E91-3B46-956F-904BF7F4AC31}" srcId="{93B63C7E-624D-2E47-9AD7-3A8DAD84CCA5}" destId="{1E467A88-2C24-644B-8351-AE9A032F1727}" srcOrd="0" destOrd="0" parTransId="{8EA4B930-1744-A94A-B84A-89C3A1C9D5EC}" sibTransId="{C8A5724F-D365-4E49-94D4-1EFF459A25F6}"/>
    <dgm:cxn modelId="{EABA07D7-11BE-214C-A9B6-94BB7A63DEB9}" srcId="{74C577DA-A677-7544-8F54-E09237EFDA41}" destId="{93B63C7E-624D-2E47-9AD7-3A8DAD84CCA5}" srcOrd="0" destOrd="0" parTransId="{71099A0E-FA5B-3246-910C-9618EB82D665}" sibTransId="{C3C0965D-DA64-3C40-A0EF-3A8315B0C6FB}"/>
    <dgm:cxn modelId="{6812A9DB-F60F-6E42-866C-EE5EB8C4E423}" type="presOf" srcId="{D1BCFD8A-7295-934D-AD05-D5BEA79F2268}" destId="{AD472A61-574C-2E44-B523-8F595E5A3B98}" srcOrd="0" destOrd="0" presId="urn:microsoft.com/office/officeart/2005/8/layout/hierarchy3"/>
    <dgm:cxn modelId="{4567E8DB-8CA4-4548-9465-2155E934979F}" type="presOf" srcId="{24E6316D-26D5-E948-9D18-7E7F270B2006}" destId="{7DE0B0AD-A57D-3C47-A303-2AE306E5EE4C}" srcOrd="0" destOrd="0" presId="urn:microsoft.com/office/officeart/2005/8/layout/hierarchy3"/>
    <dgm:cxn modelId="{E627FEE5-A51A-AC46-9992-4222AE8B14E9}" type="presOf" srcId="{9F03C8C9-ADC4-BE4D-B500-0C20CCCD617B}" destId="{7BBABE0E-240F-0844-B486-DDAF93226126}" srcOrd="0" destOrd="0" presId="urn:microsoft.com/office/officeart/2005/8/layout/hierarchy3"/>
    <dgm:cxn modelId="{BE02B6E6-4F2B-834B-BB36-B5AD3CCF0D40}" srcId="{74C577DA-A677-7544-8F54-E09237EFDA41}" destId="{5E6CF6F5-C252-3142-8128-E82953B9D159}" srcOrd="1" destOrd="0" parTransId="{357C799C-8EA3-5142-A690-8FF2D5DE2D24}" sibTransId="{CCF7762F-B1F1-F949-9D68-A31F7179C362}"/>
    <dgm:cxn modelId="{92ACD2E8-1625-3E43-BB64-A65CF773CA02}" srcId="{93B63C7E-624D-2E47-9AD7-3A8DAD84CCA5}" destId="{05274B4C-597C-2948-926E-F3BAFE9E26EB}" srcOrd="3" destOrd="0" parTransId="{D1BCFD8A-7295-934D-AD05-D5BEA79F2268}" sibTransId="{36CCF31D-5DAB-2344-B502-E71932347012}"/>
    <dgm:cxn modelId="{FD45F11B-31D3-9042-BC2E-AE60626D2AD9}" type="presParOf" srcId="{BA246FA2-4705-BB41-826E-E66BE0D6C7B9}" destId="{589121B5-36F0-D94B-8B92-FC0610DF56C8}" srcOrd="0" destOrd="0" presId="urn:microsoft.com/office/officeart/2005/8/layout/hierarchy3"/>
    <dgm:cxn modelId="{6F529365-E142-5144-A243-F743AA6DBC69}" type="presParOf" srcId="{589121B5-36F0-D94B-8B92-FC0610DF56C8}" destId="{E046E17F-C2CD-DD48-A9CC-3D02E08BEE04}" srcOrd="0" destOrd="0" presId="urn:microsoft.com/office/officeart/2005/8/layout/hierarchy3"/>
    <dgm:cxn modelId="{FEFE8661-F981-924B-9337-F0993DBD0DD3}" type="presParOf" srcId="{E046E17F-C2CD-DD48-A9CC-3D02E08BEE04}" destId="{6FFCC90F-6DA5-9548-8B7F-48D2D6221515}" srcOrd="0" destOrd="0" presId="urn:microsoft.com/office/officeart/2005/8/layout/hierarchy3"/>
    <dgm:cxn modelId="{F2050098-1895-7D45-B96D-846F5D61BBCC}" type="presParOf" srcId="{E046E17F-C2CD-DD48-A9CC-3D02E08BEE04}" destId="{F87E51AC-6254-9342-9568-78C2E61788CD}" srcOrd="1" destOrd="0" presId="urn:microsoft.com/office/officeart/2005/8/layout/hierarchy3"/>
    <dgm:cxn modelId="{811A1BFB-9AE7-C942-8BB6-F8E0FD3CC030}" type="presParOf" srcId="{589121B5-36F0-D94B-8B92-FC0610DF56C8}" destId="{089982CB-F3D6-2448-BF9B-8BCAE0C261B8}" srcOrd="1" destOrd="0" presId="urn:microsoft.com/office/officeart/2005/8/layout/hierarchy3"/>
    <dgm:cxn modelId="{83B4F822-5551-344D-B1CE-A00B9B3BB1E2}" type="presParOf" srcId="{089982CB-F3D6-2448-BF9B-8BCAE0C261B8}" destId="{93CF6212-3B67-2840-9BD0-60A6C9EB560D}" srcOrd="0" destOrd="0" presId="urn:microsoft.com/office/officeart/2005/8/layout/hierarchy3"/>
    <dgm:cxn modelId="{329B98F1-E368-264E-8C47-3686EFB0E4D0}" type="presParOf" srcId="{089982CB-F3D6-2448-BF9B-8BCAE0C261B8}" destId="{180BDAFA-648B-074F-803E-6336AC1E6DA7}" srcOrd="1" destOrd="0" presId="urn:microsoft.com/office/officeart/2005/8/layout/hierarchy3"/>
    <dgm:cxn modelId="{C381C29A-74E7-8245-A9EF-7F84C0C6B43F}" type="presParOf" srcId="{089982CB-F3D6-2448-BF9B-8BCAE0C261B8}" destId="{3E5EF8A1-1CC8-FC46-8F9A-F232757F520B}" srcOrd="2" destOrd="0" presId="urn:microsoft.com/office/officeart/2005/8/layout/hierarchy3"/>
    <dgm:cxn modelId="{A130B0C0-9209-9247-B5D2-BB590E090D45}" type="presParOf" srcId="{089982CB-F3D6-2448-BF9B-8BCAE0C261B8}" destId="{38ED1325-A9F8-EE42-9157-D1B5DC991B82}" srcOrd="3" destOrd="0" presId="urn:microsoft.com/office/officeart/2005/8/layout/hierarchy3"/>
    <dgm:cxn modelId="{89D4E6BC-7133-B449-9E4D-21A6C121CBE7}" type="presParOf" srcId="{089982CB-F3D6-2448-BF9B-8BCAE0C261B8}" destId="{FD6BB5D9-8148-CF41-8840-DB6536A85E1F}" srcOrd="4" destOrd="0" presId="urn:microsoft.com/office/officeart/2005/8/layout/hierarchy3"/>
    <dgm:cxn modelId="{DCF252F1-4417-AC48-8B7D-93D2D2BB1577}" type="presParOf" srcId="{089982CB-F3D6-2448-BF9B-8BCAE0C261B8}" destId="{7BBABE0E-240F-0844-B486-DDAF93226126}" srcOrd="5" destOrd="0" presId="urn:microsoft.com/office/officeart/2005/8/layout/hierarchy3"/>
    <dgm:cxn modelId="{A15C402B-DECF-BB40-B449-9BD3817C94DE}" type="presParOf" srcId="{089982CB-F3D6-2448-BF9B-8BCAE0C261B8}" destId="{AD472A61-574C-2E44-B523-8F595E5A3B98}" srcOrd="6" destOrd="0" presId="urn:microsoft.com/office/officeart/2005/8/layout/hierarchy3"/>
    <dgm:cxn modelId="{FE6BC076-4EE6-674F-9702-7B8C577C5AEF}" type="presParOf" srcId="{089982CB-F3D6-2448-BF9B-8BCAE0C261B8}" destId="{F8FDEEF6-68E7-D244-A61C-24742D1469C2}" srcOrd="7" destOrd="0" presId="urn:microsoft.com/office/officeart/2005/8/layout/hierarchy3"/>
    <dgm:cxn modelId="{403B5544-508F-8B4F-A85D-B37FB399A512}" type="presParOf" srcId="{BA246FA2-4705-BB41-826E-E66BE0D6C7B9}" destId="{0DFA00A1-F361-5A41-8820-469979187F0F}" srcOrd="1" destOrd="0" presId="urn:microsoft.com/office/officeart/2005/8/layout/hierarchy3"/>
    <dgm:cxn modelId="{EFA38903-CAD4-8A4E-BD49-4FAC08277A72}" type="presParOf" srcId="{0DFA00A1-F361-5A41-8820-469979187F0F}" destId="{38A4F858-5E3D-964A-97A9-EFA9AC576AB7}" srcOrd="0" destOrd="0" presId="urn:microsoft.com/office/officeart/2005/8/layout/hierarchy3"/>
    <dgm:cxn modelId="{304A22FC-CC68-9840-9485-B682C452D590}" type="presParOf" srcId="{38A4F858-5E3D-964A-97A9-EFA9AC576AB7}" destId="{16E80B64-2FE7-C646-8479-B8D40A40AB6D}" srcOrd="0" destOrd="0" presId="urn:microsoft.com/office/officeart/2005/8/layout/hierarchy3"/>
    <dgm:cxn modelId="{61D4FDA1-A1DF-0340-BB4A-FC4153E7B033}" type="presParOf" srcId="{38A4F858-5E3D-964A-97A9-EFA9AC576AB7}" destId="{B4381606-62BA-324B-9621-EB5A2C628678}" srcOrd="1" destOrd="0" presId="urn:microsoft.com/office/officeart/2005/8/layout/hierarchy3"/>
    <dgm:cxn modelId="{0A7AE27D-2DE7-5945-BF5A-24FCCF1A062D}" type="presParOf" srcId="{0DFA00A1-F361-5A41-8820-469979187F0F}" destId="{43105D60-7333-E24A-9A03-0D7EDD0504B3}" srcOrd="1" destOrd="0" presId="urn:microsoft.com/office/officeart/2005/8/layout/hierarchy3"/>
    <dgm:cxn modelId="{66F86191-5AB4-854F-AB95-D6C94BD4EF0C}" type="presParOf" srcId="{43105D60-7333-E24A-9A03-0D7EDD0504B3}" destId="{C8499A86-459C-6748-A27C-80D2FE6D2906}" srcOrd="0" destOrd="0" presId="urn:microsoft.com/office/officeart/2005/8/layout/hierarchy3"/>
    <dgm:cxn modelId="{03468AD6-50EE-E243-B67E-823E68ACFA5E}" type="presParOf" srcId="{43105D60-7333-E24A-9A03-0D7EDD0504B3}" destId="{F7860B49-0A7A-C641-967A-95FF9D98EBB2}" srcOrd="1" destOrd="0" presId="urn:microsoft.com/office/officeart/2005/8/layout/hierarchy3"/>
    <dgm:cxn modelId="{A6CBDDD4-42D8-2142-9CD0-57D12E521AC4}" type="presParOf" srcId="{43105D60-7333-E24A-9A03-0D7EDD0504B3}" destId="{871091D1-44D1-324D-AB71-25C9D3B389D8}" srcOrd="2" destOrd="0" presId="urn:microsoft.com/office/officeart/2005/8/layout/hierarchy3"/>
    <dgm:cxn modelId="{04D6A2B1-C653-AB41-BC20-7F1816F0124A}" type="presParOf" srcId="{43105D60-7333-E24A-9A03-0D7EDD0504B3}" destId="{291F389D-71A3-E549-9F73-233E450B1A13}" srcOrd="3" destOrd="0" presId="urn:microsoft.com/office/officeart/2005/8/layout/hierarchy3"/>
    <dgm:cxn modelId="{05ED4AEA-B7B2-2040-8B8D-264EC7ED2FD7}" type="presParOf" srcId="{43105D60-7333-E24A-9A03-0D7EDD0504B3}" destId="{044060E5-AEE8-D14D-AFEB-5D9A5744F671}" srcOrd="4" destOrd="0" presId="urn:microsoft.com/office/officeart/2005/8/layout/hierarchy3"/>
    <dgm:cxn modelId="{B30F709D-84F2-4149-831D-B2F0058F6B26}" type="presParOf" srcId="{43105D60-7333-E24A-9A03-0D7EDD0504B3}" destId="{16F73FB8-1C2A-B945-97CB-F44D44F0F7D1}" srcOrd="5" destOrd="0" presId="urn:microsoft.com/office/officeart/2005/8/layout/hierarchy3"/>
    <dgm:cxn modelId="{6B06B34E-1F03-2A4A-B524-23D61BCADE78}" type="presParOf" srcId="{43105D60-7333-E24A-9A03-0D7EDD0504B3}" destId="{0EDAD5F7-E70C-5F46-AB94-19029CAED76A}" srcOrd="6" destOrd="0" presId="urn:microsoft.com/office/officeart/2005/8/layout/hierarchy3"/>
    <dgm:cxn modelId="{7658DB6B-B2AE-B744-999A-8D315B2DEC1A}" type="presParOf" srcId="{43105D60-7333-E24A-9A03-0D7EDD0504B3}" destId="{7DE0B0AD-A57D-3C47-A303-2AE306E5EE4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CC90F-6DA5-9548-8B7F-48D2D6221515}">
      <dsp:nvSpPr>
        <dsp:cNvPr id="0" name=""/>
        <dsp:cNvSpPr/>
      </dsp:nvSpPr>
      <dsp:spPr>
        <a:xfrm>
          <a:off x="922428" y="74"/>
          <a:ext cx="2794527" cy="677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Вербальные</a:t>
          </a:r>
        </a:p>
      </dsp:txBody>
      <dsp:txXfrm>
        <a:off x="942280" y="19926"/>
        <a:ext cx="2754823" cy="638085"/>
      </dsp:txXfrm>
    </dsp:sp>
    <dsp:sp modelId="{93CF6212-3B67-2840-9BD0-60A6C9EB560D}">
      <dsp:nvSpPr>
        <dsp:cNvPr id="0" name=""/>
        <dsp:cNvSpPr/>
      </dsp:nvSpPr>
      <dsp:spPr>
        <a:xfrm>
          <a:off x="1201881" y="677864"/>
          <a:ext cx="279452" cy="50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342"/>
              </a:lnTo>
              <a:lnTo>
                <a:pt x="279452" y="50834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BDAFA-648B-074F-803E-6336AC1E6DA7}">
      <dsp:nvSpPr>
        <dsp:cNvPr id="0" name=""/>
        <dsp:cNvSpPr/>
      </dsp:nvSpPr>
      <dsp:spPr>
        <a:xfrm>
          <a:off x="1481333" y="847311"/>
          <a:ext cx="2291265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Вопросы</a:t>
          </a:r>
        </a:p>
      </dsp:txBody>
      <dsp:txXfrm>
        <a:off x="1501185" y="867163"/>
        <a:ext cx="2251561" cy="638085"/>
      </dsp:txXfrm>
    </dsp:sp>
    <dsp:sp modelId="{3E5EF8A1-1CC8-FC46-8F9A-F232757F520B}">
      <dsp:nvSpPr>
        <dsp:cNvPr id="0" name=""/>
        <dsp:cNvSpPr/>
      </dsp:nvSpPr>
      <dsp:spPr>
        <a:xfrm>
          <a:off x="1201881" y="677864"/>
          <a:ext cx="279452" cy="135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5579"/>
              </a:lnTo>
              <a:lnTo>
                <a:pt x="279452" y="13555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D1325-A9F8-EE42-9157-D1B5DC991B82}">
      <dsp:nvSpPr>
        <dsp:cNvPr id="0" name=""/>
        <dsp:cNvSpPr/>
      </dsp:nvSpPr>
      <dsp:spPr>
        <a:xfrm>
          <a:off x="1481333" y="1694549"/>
          <a:ext cx="2651979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Интервью</a:t>
          </a:r>
        </a:p>
      </dsp:txBody>
      <dsp:txXfrm>
        <a:off x="1501185" y="1714401"/>
        <a:ext cx="2612275" cy="638085"/>
      </dsp:txXfrm>
    </dsp:sp>
    <dsp:sp modelId="{FD6BB5D9-8148-CF41-8840-DB6536A85E1F}">
      <dsp:nvSpPr>
        <dsp:cNvPr id="0" name=""/>
        <dsp:cNvSpPr/>
      </dsp:nvSpPr>
      <dsp:spPr>
        <a:xfrm>
          <a:off x="1201881" y="677864"/>
          <a:ext cx="279452" cy="220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816"/>
              </a:lnTo>
              <a:lnTo>
                <a:pt x="279452" y="220281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ABE0E-240F-0844-B486-DDAF93226126}">
      <dsp:nvSpPr>
        <dsp:cNvPr id="0" name=""/>
        <dsp:cNvSpPr/>
      </dsp:nvSpPr>
      <dsp:spPr>
        <a:xfrm>
          <a:off x="1481333" y="2541786"/>
          <a:ext cx="2725831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Рефлексия ведущих</a:t>
          </a:r>
        </a:p>
      </dsp:txBody>
      <dsp:txXfrm>
        <a:off x="1501185" y="2561638"/>
        <a:ext cx="2686127" cy="638085"/>
      </dsp:txXfrm>
    </dsp:sp>
    <dsp:sp modelId="{AD472A61-574C-2E44-B523-8F595E5A3B98}">
      <dsp:nvSpPr>
        <dsp:cNvPr id="0" name=""/>
        <dsp:cNvSpPr/>
      </dsp:nvSpPr>
      <dsp:spPr>
        <a:xfrm>
          <a:off x="1201881" y="677864"/>
          <a:ext cx="279452" cy="3050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053"/>
              </a:lnTo>
              <a:lnTo>
                <a:pt x="279452" y="30500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DEEF6-68E7-D244-A61C-24742D1469C2}">
      <dsp:nvSpPr>
        <dsp:cNvPr id="0" name=""/>
        <dsp:cNvSpPr/>
      </dsp:nvSpPr>
      <dsp:spPr>
        <a:xfrm>
          <a:off x="1481333" y="3389023"/>
          <a:ext cx="2870683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Структурные моменты</a:t>
          </a:r>
        </a:p>
      </dsp:txBody>
      <dsp:txXfrm>
        <a:off x="1501185" y="3408875"/>
        <a:ext cx="2830979" cy="638085"/>
      </dsp:txXfrm>
    </dsp:sp>
    <dsp:sp modelId="{16E80B64-2FE7-C646-8479-B8D40A40AB6D}">
      <dsp:nvSpPr>
        <dsp:cNvPr id="0" name=""/>
        <dsp:cNvSpPr/>
      </dsp:nvSpPr>
      <dsp:spPr>
        <a:xfrm>
          <a:off x="4071537" y="74"/>
          <a:ext cx="3096875" cy="677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Невербальные</a:t>
          </a:r>
        </a:p>
      </dsp:txBody>
      <dsp:txXfrm>
        <a:off x="4091389" y="19926"/>
        <a:ext cx="3057171" cy="638085"/>
      </dsp:txXfrm>
    </dsp:sp>
    <dsp:sp modelId="{C8499A86-459C-6748-A27C-80D2FE6D2906}">
      <dsp:nvSpPr>
        <dsp:cNvPr id="0" name=""/>
        <dsp:cNvSpPr/>
      </dsp:nvSpPr>
      <dsp:spPr>
        <a:xfrm>
          <a:off x="4381224" y="677864"/>
          <a:ext cx="309687" cy="50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342"/>
              </a:lnTo>
              <a:lnTo>
                <a:pt x="309687" y="50834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60B49-0A7A-C641-967A-95FF9D98EBB2}">
      <dsp:nvSpPr>
        <dsp:cNvPr id="0" name=""/>
        <dsp:cNvSpPr/>
      </dsp:nvSpPr>
      <dsp:spPr>
        <a:xfrm>
          <a:off x="4690912" y="847311"/>
          <a:ext cx="2566827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Организация пространства</a:t>
          </a:r>
        </a:p>
      </dsp:txBody>
      <dsp:txXfrm>
        <a:off x="4710764" y="867163"/>
        <a:ext cx="2527123" cy="638085"/>
      </dsp:txXfrm>
    </dsp:sp>
    <dsp:sp modelId="{871091D1-44D1-324D-AB71-25C9D3B389D8}">
      <dsp:nvSpPr>
        <dsp:cNvPr id="0" name=""/>
        <dsp:cNvSpPr/>
      </dsp:nvSpPr>
      <dsp:spPr>
        <a:xfrm>
          <a:off x="4381224" y="677864"/>
          <a:ext cx="309687" cy="135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5579"/>
              </a:lnTo>
              <a:lnTo>
                <a:pt x="309687" y="13555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F389D-71A3-E549-9F73-233E450B1A13}">
      <dsp:nvSpPr>
        <dsp:cNvPr id="0" name=""/>
        <dsp:cNvSpPr/>
      </dsp:nvSpPr>
      <dsp:spPr>
        <a:xfrm>
          <a:off x="4690912" y="1694549"/>
          <a:ext cx="2930188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«Ритуалы» объединения</a:t>
          </a:r>
        </a:p>
      </dsp:txBody>
      <dsp:txXfrm>
        <a:off x="4710764" y="1714401"/>
        <a:ext cx="2890484" cy="638085"/>
      </dsp:txXfrm>
    </dsp:sp>
    <dsp:sp modelId="{044060E5-AEE8-D14D-AFEB-5D9A5744F671}">
      <dsp:nvSpPr>
        <dsp:cNvPr id="0" name=""/>
        <dsp:cNvSpPr/>
      </dsp:nvSpPr>
      <dsp:spPr>
        <a:xfrm>
          <a:off x="4381224" y="677864"/>
          <a:ext cx="309687" cy="220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816"/>
              </a:lnTo>
              <a:lnTo>
                <a:pt x="309687" y="220281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73FB8-1C2A-B945-97CB-F44D44F0F7D1}">
      <dsp:nvSpPr>
        <dsp:cNvPr id="0" name=""/>
        <dsp:cNvSpPr/>
      </dsp:nvSpPr>
      <dsp:spPr>
        <a:xfrm>
          <a:off x="4690912" y="2541786"/>
          <a:ext cx="3021890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 Смена ролей</a:t>
          </a:r>
        </a:p>
      </dsp:txBody>
      <dsp:txXfrm>
        <a:off x="4710764" y="2561638"/>
        <a:ext cx="2982186" cy="638085"/>
      </dsp:txXfrm>
    </dsp:sp>
    <dsp:sp modelId="{0EDAD5F7-E70C-5F46-AB94-19029CAED76A}">
      <dsp:nvSpPr>
        <dsp:cNvPr id="0" name=""/>
        <dsp:cNvSpPr/>
      </dsp:nvSpPr>
      <dsp:spPr>
        <a:xfrm>
          <a:off x="4381224" y="677864"/>
          <a:ext cx="309687" cy="3050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053"/>
              </a:lnTo>
              <a:lnTo>
                <a:pt x="309687" y="30500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0B0AD-A57D-3C47-A303-2AE306E5EE4C}">
      <dsp:nvSpPr>
        <dsp:cNvPr id="0" name=""/>
        <dsp:cNvSpPr/>
      </dsp:nvSpPr>
      <dsp:spPr>
        <a:xfrm>
          <a:off x="4690912" y="3389023"/>
          <a:ext cx="2511303" cy="677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Образование групп</a:t>
          </a:r>
        </a:p>
      </dsp:txBody>
      <dsp:txXfrm>
        <a:off x="4710764" y="3408875"/>
        <a:ext cx="2471599" cy="638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522E-622C-470B-B1F5-9B3FD7712F84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6A0B2-B1D8-42F4-B194-7414618AD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12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6A0B2-B1D8-42F4-B194-7414618ADAE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47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46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28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08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0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52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1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6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61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59408E-B6FB-4F32-AE99-0A0F5B2A81EB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3C8C6E-9933-4C1B-B282-28C082AF038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28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tatyana.archakova.98" TargetMode="External"/><Relationship Id="rId2" Type="http://schemas.openxmlformats.org/officeDocument/2006/relationships/hyperlink" Target="mailto:tatyana.archakov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1EB99-1818-498A-B72F-536AE6A979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500" dirty="0">
                <a:solidFill>
                  <a:srgbClr val="996633"/>
                </a:solidFill>
              </a:rPr>
              <a:t>Работа с сетью социальных контактов как «системная социальная работа»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D00A02-44C9-4A8F-8351-3653CE42E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Открытая лекция,</a:t>
            </a:r>
            <a:r>
              <a:rPr lang="en-US" dirty="0"/>
              <a:t> </a:t>
            </a:r>
            <a:r>
              <a:rPr lang="ru-RU" dirty="0">
                <a:solidFill>
                  <a:srgbClr val="0070C0"/>
                </a:solidFill>
              </a:rPr>
              <a:t>Общество семейных консультантов и психотерапевтов</a:t>
            </a:r>
            <a:r>
              <a:rPr lang="ru-RU" dirty="0"/>
              <a:t>, 28.01.19</a:t>
            </a:r>
          </a:p>
        </p:txBody>
      </p:sp>
    </p:spTree>
    <p:extLst>
      <p:ext uri="{BB962C8B-B14F-4D97-AF65-F5344CB8AC3E}">
        <p14:creationId xmlns:p14="http://schemas.microsoft.com/office/powerpoint/2010/main" val="125433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8548-30DB-4F88-B5D5-8507A7B4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Сетевая спираль (динамика)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971D20F-706A-4182-823F-6AD19E123B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391" y="1532094"/>
            <a:ext cx="7335079" cy="528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Инструменты ведущего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565772"/>
              </p:ext>
            </p:extLst>
          </p:nvPr>
        </p:nvGraphicFramePr>
        <p:xfrm>
          <a:off x="2108968" y="2205896"/>
          <a:ext cx="8635231" cy="406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3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4F22C-3628-4F11-BD76-BFCE6388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Рефлексия: форматы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AF86C-AA20-4F90-B236-574871EB6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277" y="1931842"/>
            <a:ext cx="10489446" cy="434094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 Рефлексивная команда выходит в середину круга участников и ее члены говорят между собой в режиме диалога, когда в ходе их взаимодействия возникает новое понимание происходящего;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Рефлексивная команда выходит в середину круга участников, и ее члены высказываются поочередно, просто выслушивают друг друга;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Рефлексивная команда высказывается, не входя в круг;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Один из ведущих интервьюирует рефлексивную команду за кругом;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Ведущий приглашает в круг участников встречи, которые не высказывались до сих пор и интервьюирует их с позиции «отражения» происходящего, «что, на ваш взгляд происходило до сих пор на встрече», «что может произойти далее на встрече, по-вашему», «какие мысли и чувства возникали у вас в ходе разговора»;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В качестве рефлексивного звена приглашаются люди, оказавшиеся в похожей ситуации, их интервьюирует один из ведущих;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900" dirty="0"/>
              <a:t>Ведущие разговаривают друг с другом о происходящем, приглашая участников выслушать их разговор.</a:t>
            </a:r>
          </a:p>
          <a:p>
            <a:pPr marL="0" indent="0">
              <a:buNone/>
            </a:pPr>
            <a:endParaRPr lang="ru-RU" sz="1900" dirty="0"/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033372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B635B53-252E-44E5-B051-B7C0B246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Отличия от других ?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0E67FC42-37D3-4222-91E9-15854D817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70" y="2084832"/>
            <a:ext cx="10703812" cy="4187952"/>
          </a:xfrm>
        </p:spPr>
      </p:pic>
    </p:spTree>
    <p:extLst>
      <p:ext uri="{BB962C8B-B14F-4D97-AF65-F5344CB8AC3E}">
        <p14:creationId xmlns:p14="http://schemas.microsoft.com/office/powerpoint/2010/main" val="797833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7E5B8E02-A01A-413A-B270-F7EE9C149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751094"/>
              </p:ext>
            </p:extLst>
          </p:nvPr>
        </p:nvGraphicFramePr>
        <p:xfrm>
          <a:off x="275995" y="6907"/>
          <a:ext cx="11640010" cy="6851093"/>
        </p:xfrm>
        <a:graphic>
          <a:graphicData uri="http://schemas.openxmlformats.org/drawingml/2006/table">
            <a:tbl>
              <a:tblPr firstRow="1" bandRow="1"/>
              <a:tblGrid>
                <a:gridCol w="2560848">
                  <a:extLst>
                    <a:ext uri="{9D8B030D-6E8A-4147-A177-3AD203B41FA5}">
                      <a16:colId xmlns:a16="http://schemas.microsoft.com/office/drawing/2014/main" val="1306616713"/>
                    </a:ext>
                  </a:extLst>
                </a:gridCol>
                <a:gridCol w="4277644">
                  <a:extLst>
                    <a:ext uri="{9D8B030D-6E8A-4147-A177-3AD203B41FA5}">
                      <a16:colId xmlns:a16="http://schemas.microsoft.com/office/drawing/2014/main" val="1688294609"/>
                    </a:ext>
                  </a:extLst>
                </a:gridCol>
                <a:gridCol w="4801518">
                  <a:extLst>
                    <a:ext uri="{9D8B030D-6E8A-4147-A177-3AD203B41FA5}">
                      <a16:colId xmlns:a16="http://schemas.microsoft.com/office/drawing/2014/main" val="3548990101"/>
                    </a:ext>
                  </a:extLst>
                </a:gridCol>
              </a:tblGrid>
              <a:tr h="4502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b="1" dirty="0"/>
                        <a:t>Тип сетевых встреч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b="1" dirty="0"/>
                        <a:t>Формат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b="1" dirty="0"/>
                        <a:t>Применение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640177"/>
                  </a:ext>
                </a:extLst>
              </a:tr>
              <a:tr h="1439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dirty="0"/>
                        <a:t>Сетевая встреча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Взаимодействие специалистов и неформального окружения семьи под руководством ведущих, направляющих</a:t>
                      </a:r>
                      <a:r>
                        <a:rPr lang="ru-RU" sz="1800" baseline="0" dirty="0"/>
                        <a:t> процесс встречи, но не влияющих на содержание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Решает широкий круг задач в сфере профилактики социального сиротства (РФ, Скандинавские страны), а также в терапии алкогольной зависимости у взрослых (США)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11734"/>
                  </a:ext>
                </a:extLst>
              </a:tr>
              <a:tr h="1169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dirty="0"/>
                        <a:t>«Диалоги о будущем» как тип сетевой встречи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Сетевая</a:t>
                      </a:r>
                      <a:r>
                        <a:rPr lang="ru-RU" sz="1800" baseline="0" dirty="0"/>
                        <a:t> встреча, где постановка задач и вопросы ведущих основаны на подходе, ориентированном на решение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Используется для планирования, когда у окружения нет существенных разногласий по поводу целей. Помогает сделать результаты устойчивыми.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103605"/>
                  </a:ext>
                </a:extLst>
              </a:tr>
              <a:tr h="2276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dirty="0"/>
                        <a:t>Семейная групповая конференция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Взаимодействие специалистов и неформального окружения семьи, затем – составление плана</a:t>
                      </a:r>
                      <a:r>
                        <a:rPr lang="ru-RU" sz="1800" baseline="0" dirty="0"/>
                        <a:t> силами только неформального окружения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Решает широкий круг задач в сфере профилактики социального сиротства (Австралия,</a:t>
                      </a:r>
                      <a:r>
                        <a:rPr lang="ru-RU" sz="1800" baseline="0" dirty="0"/>
                        <a:t> страны Европы)</a:t>
                      </a:r>
                      <a:r>
                        <a:rPr lang="ru-RU" sz="1800" dirty="0"/>
                        <a:t>,</a:t>
                      </a:r>
                      <a:r>
                        <a:rPr lang="ru-RU" sz="1800" baseline="0" dirty="0"/>
                        <a:t> в том числе, как расширенный консилиум в работе со случаем (США). Используется для включения семьи и друзей подростков-правонарушителей и их жертв в процесс восстановительного правосудия (страны Европы).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000068"/>
                  </a:ext>
                </a:extLst>
              </a:tr>
              <a:tr h="1439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800" dirty="0"/>
                        <a:t>«Открытый диалог»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Экстренная сетевая встреча на</a:t>
                      </a:r>
                      <a:r>
                        <a:rPr lang="ru-RU" sz="1800" baseline="0" dirty="0"/>
                        <a:t> базе психиатрической клиники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800" dirty="0"/>
                        <a:t>Используется при манифестациях</a:t>
                      </a:r>
                      <a:r>
                        <a:rPr lang="ru-RU" sz="1800" baseline="0" dirty="0"/>
                        <a:t> острых психозов и </a:t>
                      </a:r>
                      <a:r>
                        <a:rPr lang="ru-RU" sz="1800" dirty="0"/>
                        <a:t> других психических заболеваний, чтобы по</a:t>
                      </a:r>
                      <a:r>
                        <a:rPr lang="ru-RU" sz="1800" baseline="0" dirty="0"/>
                        <a:t> возможности избежать госпитализации (Скандинавские страны, Германия, Польша).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79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50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Оценка сетевых встреч: влияние на клиентов и специалистов</a:t>
            </a:r>
          </a:p>
        </p:txBody>
      </p:sp>
      <p:graphicFrame>
        <p:nvGraphicFramePr>
          <p:cNvPr id="2050" name="Объект 1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07923" y="1868276"/>
          <a:ext cx="5676109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Диаграмма" r:id="rId3" imgW="5505165" imgH="2645893" progId="Excel.Chart.8">
                  <p:embed/>
                </p:oleObj>
              </mc:Choice>
              <mc:Fallback>
                <p:oleObj name="Диаграмма" r:id="rId3" imgW="5505165" imgH="2645893" progId="Excel.Chart.8">
                  <p:embed/>
                  <p:pic>
                    <p:nvPicPr>
                      <p:cNvPr id="2050" name="Объект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923" y="1868276"/>
                        <a:ext cx="5676109" cy="2376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Объект 2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707923" y="4404718"/>
          <a:ext cx="5676109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Диаграмма" r:id="rId5" imgW="5456393" imgH="2914141" progId="Excel.Chart.8">
                  <p:embed/>
                </p:oleObj>
              </mc:Choice>
              <mc:Fallback>
                <p:oleObj name="Диаграмма" r:id="rId5" imgW="5456393" imgH="2914141" progId="Excel.Chart.8">
                  <p:embed/>
                  <p:pic>
                    <p:nvPicPr>
                      <p:cNvPr id="2051" name="Объект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923" y="4404718"/>
                        <a:ext cx="5676109" cy="2304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6384032" y="1868276"/>
            <a:ext cx="3744416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Bef>
                <a:spcPct val="20000"/>
              </a:spcBef>
              <a:defRPr/>
            </a:pPr>
            <a:r>
              <a:rPr lang="ru-RU" sz="1500" b="1" dirty="0"/>
              <a:t>Влияние на специалистов:</a:t>
            </a:r>
          </a:p>
          <a:p>
            <a:pPr algn="just"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r>
              <a:rPr lang="ru-RU" sz="1500" dirty="0"/>
              <a:t>Энтузиазм, открытость в отношении методов работы учреждения </a:t>
            </a:r>
            <a:r>
              <a:rPr lang="en-US" sz="1500" dirty="0"/>
              <a:t> </a:t>
            </a:r>
            <a:r>
              <a:rPr lang="ru-RU" sz="1500" dirty="0"/>
              <a:t>(сетевой встречи) со стороны детей и родителей</a:t>
            </a:r>
          </a:p>
          <a:p>
            <a:pPr algn="just"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r>
              <a:rPr lang="ru-RU" sz="1500" dirty="0"/>
              <a:t>Изменилось понимание специалистами потребностей ребенка и того, кто ответственен за принятие решений, относящихся к судьбе ребенка</a:t>
            </a:r>
          </a:p>
          <a:p>
            <a:pPr algn="just"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r>
              <a:rPr lang="ru-RU" sz="1500" dirty="0"/>
              <a:t>Изменилось отношение специалистов к своим клиентам (повысилась степень понимания, </a:t>
            </a:r>
            <a:r>
              <a:rPr lang="ru-RU" sz="1500" dirty="0" err="1"/>
              <a:t>эмпатии</a:t>
            </a:r>
            <a:r>
              <a:rPr lang="ru-RU" sz="1500" dirty="0"/>
              <a:t>, доверия и уважения)</a:t>
            </a:r>
          </a:p>
          <a:p>
            <a:pPr algn="just"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r>
              <a:rPr lang="ru-RU" sz="1500" dirty="0"/>
              <a:t>Изменилась профессиональная позиция специалистов (стало больше сотрудничества и ориентации на совместный поиск ресурсов окружения) </a:t>
            </a:r>
          </a:p>
          <a:p>
            <a:pPr algn="just"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r>
              <a:rPr lang="ru-RU" sz="1500" dirty="0"/>
              <a:t>Изменилось самоощущение специалиста и удовлетворенность своей профессиональной деятельностью (больше радости и удовлетворения)</a:t>
            </a:r>
          </a:p>
          <a:p>
            <a:pPr>
              <a:lnSpc>
                <a:spcPct val="80000"/>
              </a:lnSpc>
              <a:spcAft>
                <a:spcPct val="40000"/>
              </a:spcAft>
              <a:buFontTx/>
              <a:buBlip>
                <a:blip r:embed="rId7"/>
              </a:buBlip>
            </a:pPr>
            <a:endParaRPr lang="en-GB" sz="1500" dirty="0"/>
          </a:p>
          <a:p>
            <a:pPr marL="342900" indent="-342900">
              <a:spcBef>
                <a:spcPct val="20000"/>
              </a:spcBef>
            </a:pPr>
            <a:r>
              <a:rPr lang="ru-RU" sz="1000" dirty="0"/>
              <a:t>Источник: исследование в Саратовской области, 2010. </a:t>
            </a:r>
            <a:r>
              <a:rPr lang="ru-RU" sz="1000" dirty="0" err="1"/>
              <a:t>Васанта</a:t>
            </a:r>
            <a:r>
              <a:rPr lang="ru-RU" sz="1000" dirty="0"/>
              <a:t> Романова, СРЦ «Отрадное» (г. Москва).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E851B-AF0F-494C-9326-4260DA6D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13 лет назад…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DEEFE7-596D-45FD-8C43-1A7FD553D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600" dirty="0">
                <a:solidFill>
                  <a:srgbClr val="0070C0"/>
                </a:solidFill>
              </a:rPr>
              <a:t>Общество семейных консультантов и психотерапевтов,</a:t>
            </a:r>
            <a:r>
              <a:rPr lang="ru-RU" sz="2600" dirty="0"/>
              <a:t> Профессиональная Психотерапевтическая Лига, Институт практической психологии и психоанализа провели Международную научно-практическую конференцию</a:t>
            </a:r>
            <a:br>
              <a:rPr lang="ru-RU" sz="2600" dirty="0"/>
            </a:br>
            <a:r>
              <a:rPr lang="ru-RU" sz="2600" b="1" dirty="0"/>
              <a:t>«Возможности системной психотерапии в эпоху террора и насилия».</a:t>
            </a:r>
          </a:p>
          <a:p>
            <a:pPr algn="ctr"/>
            <a:r>
              <a:rPr lang="ru-RU" sz="2600" dirty="0"/>
              <a:t>Конференция проходила с 21-24 сентября 2006</a:t>
            </a:r>
          </a:p>
          <a:p>
            <a:pPr algn="ctr"/>
            <a:r>
              <a:rPr lang="ru-RU" sz="2600" dirty="0"/>
              <a:t>Секция </a:t>
            </a:r>
            <a:r>
              <a:rPr lang="ru-RU" sz="2600" b="1" dirty="0"/>
              <a:t>«</a:t>
            </a:r>
            <a:r>
              <a:rPr lang="ru-RU" sz="2600" b="1" dirty="0">
                <a:solidFill>
                  <a:srgbClr val="0070C0"/>
                </a:solidFill>
              </a:rPr>
              <a:t>Сетевой подход </a:t>
            </a:r>
            <a:r>
              <a:rPr lang="ru-RU" sz="2600" b="1" dirty="0"/>
              <a:t>против насилия: терапевтическая работа с  </a:t>
            </a:r>
            <a:r>
              <a:rPr lang="ru-RU" sz="2600" b="1" dirty="0" err="1"/>
              <a:t>мультипроблемными</a:t>
            </a:r>
            <a:r>
              <a:rPr lang="ru-RU" sz="2600" b="1" dirty="0"/>
              <a:t> асоциальными семьями» </a:t>
            </a:r>
            <a:endParaRPr lang="ru-RU" sz="2600" dirty="0"/>
          </a:p>
          <a:p>
            <a:pPr algn="ctr"/>
            <a:r>
              <a:rPr lang="ru-RU" sz="2600" dirty="0"/>
              <a:t>Руководители секции: </a:t>
            </a:r>
            <a:r>
              <a:rPr lang="ru-RU" sz="2600" dirty="0" err="1"/>
              <a:t>Шадура</a:t>
            </a:r>
            <a:r>
              <a:rPr lang="ru-RU" sz="2600" dirty="0"/>
              <a:t> А.Ф., </a:t>
            </a:r>
            <a:r>
              <a:rPr lang="ru-RU" sz="2600" dirty="0" err="1"/>
              <a:t>Евстешина</a:t>
            </a:r>
            <a:r>
              <a:rPr lang="ru-RU" sz="2600" dirty="0"/>
              <a:t> О.И.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982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B177-604F-4866-959D-D536D313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B59809-48FF-4E95-AAF3-EB300ABE9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Татьяна Арчакова</a:t>
            </a:r>
            <a:endParaRPr lang="en-US" dirty="0"/>
          </a:p>
          <a:p>
            <a:pPr algn="ctr"/>
            <a:r>
              <a:rPr lang="ru-RU" dirty="0"/>
              <a:t>БФ «Волонтеры в помощь детям-сиротам» </a:t>
            </a:r>
            <a:r>
              <a:rPr lang="en-US" dirty="0"/>
              <a:t>| </a:t>
            </a:r>
            <a:r>
              <a:rPr lang="ru-RU" dirty="0"/>
              <a:t>БДФ «Виктория»</a:t>
            </a:r>
          </a:p>
          <a:p>
            <a:pPr algn="ctr"/>
            <a:r>
              <a:rPr lang="ru-RU" dirty="0"/>
              <a:t>+7 916 925 91 74</a:t>
            </a:r>
          </a:p>
          <a:p>
            <a:pPr algn="ctr"/>
            <a:r>
              <a:rPr lang="en-US" dirty="0">
                <a:solidFill>
                  <a:srgbClr val="99663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tatyana.archakova@gmail.com</a:t>
            </a:r>
            <a:endParaRPr lang="en-US" dirty="0">
              <a:solidFill>
                <a:srgbClr val="996633"/>
              </a:solidFill>
            </a:endParaRPr>
          </a:p>
          <a:p>
            <a:pPr algn="ctr"/>
            <a:r>
              <a:rPr lang="en-US" dirty="0">
                <a:solidFill>
                  <a:srgbClr val="99663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www.facebook.com/tatyana.archakova.98</a:t>
            </a:r>
            <a:r>
              <a:rPr lang="en-US" dirty="0">
                <a:solidFill>
                  <a:srgbClr val="996633"/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4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A2DAB90-AA6E-4CD6-95BE-DFA877B2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Технология Работы с сетью социальных контактов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79AABFB-7238-4D92-9AA6-53F3905CF6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rgbClr val="996633"/>
                </a:solidFill>
              </a:rPr>
              <a:t>Технологические шаги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D1AF252A-15C7-4248-B6FF-D39203E607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Char char="Ø"/>
              <a:defRPr/>
            </a:pPr>
            <a:r>
              <a:rPr lang="ru-RU" dirty="0">
                <a:cs typeface="Times New Roman"/>
              </a:rPr>
              <a:t>Социальные исследования (сетевая диагностика);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Char char="Ø"/>
              <a:defRPr/>
            </a:pPr>
            <a:r>
              <a:rPr lang="ru-RU" dirty="0">
                <a:cs typeface="Times New Roman"/>
              </a:rPr>
              <a:t>Мобилизация контактной сети (естественные механизмы изменений); 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Char char="Ø"/>
              <a:defRPr/>
            </a:pPr>
            <a:r>
              <a:rPr lang="ru-RU" dirty="0">
                <a:cs typeface="Times New Roman"/>
              </a:rPr>
              <a:t>Сетевые встречи (вмешательство);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Char char="Ø"/>
              <a:defRPr/>
            </a:pPr>
            <a:r>
              <a:rPr lang="ru-RU" dirty="0">
                <a:cs typeface="Times New Roman"/>
              </a:rPr>
              <a:t>Сопровождение семьи после проведенной встречи;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Char char="Ø"/>
              <a:defRPr/>
            </a:pPr>
            <a:r>
              <a:rPr lang="ru-RU" dirty="0">
                <a:cs typeface="Times New Roman"/>
              </a:rPr>
              <a:t>Сетевая перспектива, широкий учет социального контекста (методология).</a:t>
            </a:r>
          </a:p>
          <a:p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1036233F-7FEA-4AD7-9380-9F49107B2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>
                <a:solidFill>
                  <a:srgbClr val="996633"/>
                </a:solidFill>
              </a:rPr>
              <a:t>Ключевые преимущества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84FF3902-A1E6-4552-A935-A8DCCE60E51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cs typeface="Times New Roman"/>
              </a:rPr>
              <a:t>Люди объединяются, что непосредственно участвовать в принятии важных решений в собственной жизни или жизни близких. </a:t>
            </a:r>
          </a:p>
          <a:p>
            <a:pPr algn="just"/>
            <a:r>
              <a:rPr lang="ru-RU" sz="2400" dirty="0">
                <a:cs typeface="Times New Roman"/>
              </a:rPr>
              <a:t>Это позволяет семье самостоятельно поддерживать позитивные изменения и избежать зависимости от профессиональной помощи.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96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dn-images-1.medium.com/max/1000/1*lAKcOWqcsMRuzZjlQfDPZA.jpeg">
            <a:extLst>
              <a:ext uri="{FF2B5EF4-FFF2-40B4-BE49-F238E27FC236}">
                <a16:creationId xmlns:a16="http://schemas.microsoft.com/office/drawing/2014/main" id="{89B037FE-0921-43D9-A1E3-97EDED444DE3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174" y="97850"/>
            <a:ext cx="8189843" cy="666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95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E7BFE-0A19-4563-979A-E7C6D03C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Теоретические основы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6F514C-D9E1-4416-A05C-16DD2371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000" dirty="0"/>
              <a:t>Общая теория систем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/>
              <a:t>Социальный </a:t>
            </a:r>
            <a:r>
              <a:rPr lang="ru-RU" sz="3000" dirty="0" err="1"/>
              <a:t>конструкционизм</a:t>
            </a:r>
            <a:endParaRPr lang="ru-RU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/>
              <a:t>Социально-экологическая модель Ю. </a:t>
            </a:r>
            <a:r>
              <a:rPr lang="ru-RU" sz="3000" dirty="0" err="1"/>
              <a:t>Бронфенбреннера</a:t>
            </a:r>
            <a:endParaRPr lang="ru-RU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000" dirty="0" err="1"/>
              <a:t>Салютогенный</a:t>
            </a:r>
            <a:r>
              <a:rPr lang="ru-RU" sz="3000" dirty="0"/>
              <a:t> подход (опора на сильные стороны)</a:t>
            </a:r>
          </a:p>
        </p:txBody>
      </p:sp>
    </p:spTree>
    <p:extLst>
      <p:ext uri="{BB962C8B-B14F-4D97-AF65-F5344CB8AC3E}">
        <p14:creationId xmlns:p14="http://schemas.microsoft.com/office/powerpoint/2010/main" val="402440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2D38E454-696A-4815-AE12-1D45E7DF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45887"/>
            <a:ext cx="9720072" cy="1499616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Сетевые Карты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6798F5E1-3E50-45DB-804B-4FF8241706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b="1" dirty="0"/>
              <a:t>Карта будущего</a:t>
            </a:r>
            <a:r>
              <a:rPr lang="ru-RU" dirty="0"/>
              <a:t> (спустя Х лет),</a:t>
            </a:r>
          </a:p>
          <a:p>
            <a:pPr algn="just"/>
            <a:r>
              <a:rPr lang="ru-RU" b="1" dirty="0"/>
              <a:t>Историческая карта</a:t>
            </a:r>
            <a:r>
              <a:rPr lang="ru-RU" dirty="0"/>
              <a:t> (Х лет назад),</a:t>
            </a:r>
          </a:p>
          <a:p>
            <a:pPr algn="just"/>
            <a:r>
              <a:rPr lang="ru-RU" b="1" dirty="0"/>
              <a:t>Карта желаемого</a:t>
            </a:r>
            <a:r>
              <a:rPr lang="ru-RU" dirty="0"/>
              <a:t> (представления об идеале), </a:t>
            </a:r>
          </a:p>
          <a:p>
            <a:pPr algn="just"/>
            <a:r>
              <a:rPr lang="ru-RU" b="1" dirty="0"/>
              <a:t>Гипотетическая</a:t>
            </a:r>
            <a:r>
              <a:rPr lang="ru-RU" dirty="0"/>
              <a:t> </a:t>
            </a:r>
            <a:r>
              <a:rPr lang="ru-RU" b="1" dirty="0"/>
              <a:t>карта </a:t>
            </a:r>
            <a:r>
              <a:rPr lang="ru-RU" dirty="0"/>
              <a:t>(«проект» или «как будет развиваться ситуация через Х лет, если ничего не изменится»)</a:t>
            </a:r>
          </a:p>
          <a:p>
            <a:pPr algn="just"/>
            <a:r>
              <a:rPr lang="ru-RU" b="1" dirty="0">
                <a:solidFill>
                  <a:srgbClr val="996600"/>
                </a:solidFill>
              </a:rPr>
              <a:t>Карта как проект и метод оценки достигнутых результатов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90DDF883-AE98-447D-917D-9C8CF2C669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Picture 1" descr="C:\Users\1\Desktop\ССК\ССК6.png">
            <a:extLst>
              <a:ext uri="{FF2B5EF4-FFF2-40B4-BE49-F238E27FC236}">
                <a16:creationId xmlns:a16="http://schemas.microsoft.com/office/drawing/2014/main" id="{D5299AFE-0A5E-475B-91D1-A66B0FD9E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7461" y="2960939"/>
            <a:ext cx="4431440" cy="3897061"/>
          </a:xfrm>
          <a:prstGeom prst="rect">
            <a:avLst/>
          </a:prstGeom>
          <a:noFill/>
        </p:spPr>
      </p:pic>
      <p:pic>
        <p:nvPicPr>
          <p:cNvPr id="11" name="Picture 3" descr="C:\Users\1\Desktop\ССК\ССК2.png">
            <a:extLst>
              <a:ext uri="{FF2B5EF4-FFF2-40B4-BE49-F238E27FC236}">
                <a16:creationId xmlns:a16="http://schemas.microsoft.com/office/drawing/2014/main" id="{E918653E-1FE5-4831-91E1-76741C5AD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4164" y="57054"/>
            <a:ext cx="4013861" cy="36929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276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83E3776-D09D-42F9-ACCD-9308DA2C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вопросы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A74741-F9F5-4FB3-B2D1-546677D4A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Линейные: </a:t>
            </a:r>
            <a:r>
              <a:rPr lang="ru-RU" dirty="0"/>
              <a:t>Кто из этих людей уже помогал тебе раньше?</a:t>
            </a:r>
          </a:p>
          <a:p>
            <a:r>
              <a:rPr lang="ru-RU" b="1" dirty="0"/>
              <a:t>Циркулярные: </a:t>
            </a:r>
            <a:r>
              <a:rPr lang="ru-RU" dirty="0"/>
              <a:t>Что могла бы сказать мама (папа, бабушка, дедушка и т.д., если бы увидела твою карту?</a:t>
            </a:r>
          </a:p>
          <a:p>
            <a:r>
              <a:rPr lang="ru-RU" b="1" dirty="0"/>
              <a:t>Стратегические: </a:t>
            </a:r>
            <a:r>
              <a:rPr lang="ru-RU" dirty="0"/>
              <a:t>Если что-то важное случится в твоей жизни (хорошее или плохое), кому первому ты расскажешь об этом?</a:t>
            </a:r>
          </a:p>
          <a:p>
            <a:r>
              <a:rPr lang="ru-RU" b="1" dirty="0"/>
              <a:t>Рефлексивные: </a:t>
            </a:r>
            <a:r>
              <a:rPr lang="ru-RU" dirty="0"/>
              <a:t>Как ты думаешь, кто мог бы появиться на твоей карте  в ближайшее время?</a:t>
            </a:r>
          </a:p>
          <a:p>
            <a:r>
              <a:rPr lang="ru-RU" b="1" dirty="0"/>
              <a:t>… и «на уровень выше» - по процессу работы с картой</a:t>
            </a:r>
          </a:p>
          <a:p>
            <a:r>
              <a:rPr lang="ru-RU" dirty="0"/>
              <a:t>Кому бы ты хотел показать свою карту? Что тебя радует, когда ты смотришь на свою карту?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90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59E2E3F-53B9-426F-A946-219BC2438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5 стратегий работы с сетью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26DCE0-41D9-41EF-9E78-8E5C5F63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Поддержать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Расширить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Углубить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Проработать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Прервать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57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FC094F3-6E50-468B-81F4-479FDE90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Разные акценты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616E8DA-BC8B-47C9-A5F1-452E3D65A5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СТРУКТУРА </a:t>
            </a:r>
          </a:p>
          <a:p>
            <a:r>
              <a:rPr lang="ru-RU" sz="4000" dirty="0"/>
              <a:t>ИЛИ</a:t>
            </a:r>
          </a:p>
          <a:p>
            <a:r>
              <a:rPr lang="ru-RU" sz="4000" dirty="0"/>
              <a:t>ПРОЦЕСС</a:t>
            </a:r>
          </a:p>
          <a:p>
            <a:endParaRPr lang="ru-RU" sz="4000" dirty="0"/>
          </a:p>
          <a:p>
            <a:pPr marL="0" indent="0">
              <a:buNone/>
            </a:pPr>
            <a:endParaRPr lang="ru-RU" sz="40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464554-AAA3-4E43-8E67-790855489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>
            <a:normAutofit/>
          </a:bodyPr>
          <a:lstStyle/>
          <a:p>
            <a:r>
              <a:rPr lang="ru-RU" sz="4000" dirty="0"/>
              <a:t>РЕШЕНИЕ ПРОБЛЕМ</a:t>
            </a:r>
          </a:p>
          <a:p>
            <a:r>
              <a:rPr lang="ru-RU" sz="4000" dirty="0"/>
              <a:t>ИЛИ</a:t>
            </a:r>
          </a:p>
          <a:p>
            <a:r>
              <a:rPr lang="ru-RU" sz="4000" dirty="0"/>
              <a:t>ОБЪЕДИНЕНИЕ ЛЮДЕЙ</a:t>
            </a:r>
          </a:p>
        </p:txBody>
      </p:sp>
    </p:spTree>
    <p:extLst>
      <p:ext uri="{BB962C8B-B14F-4D97-AF65-F5344CB8AC3E}">
        <p14:creationId xmlns:p14="http://schemas.microsoft.com/office/powerpoint/2010/main" val="337673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504A3DC-563C-44C9-A33D-A9BDC194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Подготовка к встрече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01BBDF-6A20-4B0B-AB8E-0CBBFE607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«Немотивированные» участники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D8F22A-CC96-48E8-B8C5-A4BCE10402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Клиент в депрессии </a:t>
            </a:r>
            <a:r>
              <a:rPr lang="mr-IN" dirty="0"/>
              <a:t>–</a:t>
            </a:r>
            <a:r>
              <a:rPr lang="ru-RU" dirty="0"/>
              <a:t> стратегия «маленьких шагов»</a:t>
            </a:r>
          </a:p>
          <a:p>
            <a:r>
              <a:rPr lang="ru-RU" dirty="0"/>
              <a:t>Те, кто пришел  недобровольно </a:t>
            </a:r>
            <a:r>
              <a:rPr lang="mr-IN" dirty="0"/>
              <a:t>–</a:t>
            </a:r>
            <a:r>
              <a:rPr lang="ru-RU" dirty="0"/>
              <a:t> возможность получить больше информации и влиять</a:t>
            </a:r>
          </a:p>
          <a:p>
            <a:r>
              <a:rPr lang="ru-RU" dirty="0"/>
              <a:t>Враждебно настроенный клиент </a:t>
            </a:r>
            <a:r>
              <a:rPr lang="mr-IN" dirty="0"/>
              <a:t>–</a:t>
            </a:r>
            <a:r>
              <a:rPr lang="ru-RU" dirty="0"/>
              <a:t> возможность справиться с опасениями</a:t>
            </a: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82BB88B-979E-4501-A118-DB57D3FB8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Конфликтующие участники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B44A4AAA-2229-4DBD-BC44-A2E9F35FE63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Пригласить конфликтующие стороны (вдвоем) </a:t>
            </a:r>
          </a:p>
          <a:p>
            <a:r>
              <a:rPr lang="ru-RU" dirty="0"/>
              <a:t>Сказать то, что трудно высказать на общей встрече</a:t>
            </a:r>
          </a:p>
          <a:p>
            <a:r>
              <a:rPr lang="ru-RU" dirty="0"/>
              <a:t>Сформировать мотив участия</a:t>
            </a:r>
          </a:p>
          <a:p>
            <a:r>
              <a:rPr lang="ru-RU" dirty="0"/>
              <a:t>Договориться!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770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1856</TotalTime>
  <Words>762</Words>
  <Application>Microsoft Office PowerPoint</Application>
  <PresentationFormat>Широкоэкранный</PresentationFormat>
  <Paragraphs>110</Paragraphs>
  <Slides>17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Tw Cen MT</vt:lpstr>
      <vt:lpstr>Tw Cen MT Condensed</vt:lpstr>
      <vt:lpstr>Wingdings</vt:lpstr>
      <vt:lpstr>Wingdings 3</vt:lpstr>
      <vt:lpstr>Интеграл</vt:lpstr>
      <vt:lpstr>Диаграмма</vt:lpstr>
      <vt:lpstr>Работа с сетью социальных контактов как «системная социальная работа»</vt:lpstr>
      <vt:lpstr>Технология Работы с сетью социальных контактов</vt:lpstr>
      <vt:lpstr>Презентация PowerPoint</vt:lpstr>
      <vt:lpstr>Теоретические основы</vt:lpstr>
      <vt:lpstr>Сетевые Карты</vt:lpstr>
      <vt:lpstr>вопросы</vt:lpstr>
      <vt:lpstr>5 стратегий работы с сетью</vt:lpstr>
      <vt:lpstr>Разные акценты</vt:lpstr>
      <vt:lpstr>Подготовка к встрече</vt:lpstr>
      <vt:lpstr>Сетевая спираль (динамика)</vt:lpstr>
      <vt:lpstr>Инструменты ведущего</vt:lpstr>
      <vt:lpstr>Рефлексия: форматы</vt:lpstr>
      <vt:lpstr>Отличия от других ?</vt:lpstr>
      <vt:lpstr>Презентация PowerPoint</vt:lpstr>
      <vt:lpstr>Оценка сетевых встреч: влияние на клиентов и специалистов</vt:lpstr>
      <vt:lpstr>13 лет назад…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Арчакова</dc:creator>
  <cp:lastModifiedBy>Татьяна Арчакова</cp:lastModifiedBy>
  <cp:revision>42</cp:revision>
  <dcterms:created xsi:type="dcterms:W3CDTF">2018-12-20T07:22:30Z</dcterms:created>
  <dcterms:modified xsi:type="dcterms:W3CDTF">2019-01-31T19:03:22Z</dcterms:modified>
</cp:coreProperties>
</file>